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E7E03-8AF8-37B1-78F0-C1CC5346E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EB2BE85-96DF-76EA-B626-CBBE4C13D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47A619-A931-5267-79B3-C71AE5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29B643-1627-E5D6-BCF0-288CD042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F37BA8-DAB0-EAB9-4EDF-32DD03264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69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5A9E45-D98C-87DD-661B-FF85CBF09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F6B27C4-2B52-1585-2B00-5ED089C1A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BD6227-FEBE-DC5A-FDA4-133E496A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60FB32-31D6-6C6B-3129-45607CB9E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A3228C-B98D-0E97-8C52-0374DBCB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86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9287985-D47A-1468-B194-6510EE883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FC9F03-9763-6F9C-4BFD-697DBAFEF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82793-E494-26CF-3457-A582B092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F8064E-4813-34DB-A019-BD025974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ABA29B-874B-F211-ED3A-EDF4D013A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61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BF09F-6F0F-A0FE-0A3A-92460335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8FDC13-39A0-677C-6888-C9B50AEE6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71EFE1-FC5F-6F52-E616-7C2CC0CE5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A04CDD-1B3B-A4DE-A7BC-93EBA400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9CD814-99EA-1E19-2B66-18AD8685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9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13B9C1-58AA-6220-22E9-6F25003D0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172646-AC78-9A42-54AB-A729874C62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B58EEB-1171-4085-B183-658391121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F1F98-228B-4E96-23B5-4DBCE000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A729D9-7F81-7147-09F5-A8576C7A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36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B6115-596D-5660-FECA-3623A145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86E5C7-3C12-4A98-4AB8-C5D70D786C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30160B-A798-5D0C-C3DA-3DD5C880B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5043C3-D196-11E4-775E-F4D26511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998019-1567-7BB9-3FEE-AF4E29037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43AC52-39CE-B88A-4576-45DD66F04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74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7B9D7-181B-8808-BDC8-05BF9F5D1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2333DA-5ECB-57B6-0CA1-D51F3692F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984A14-B9B7-27CD-29AB-FB42C8C4B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3146F9-BBE2-0C7E-C447-8AC0B07934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D1820FA-E1E6-2066-7B24-29E8F02F69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C5557C-CE07-0A19-56AC-D3E84FFCF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98AC08-7D2C-2166-051A-EC4309B9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902B9A-1AA3-54BD-817D-E84AF5FC1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1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13AAFC-2B62-591A-430B-975AA100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86D7250-C6D2-B91A-7D88-3ADB7A8E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BA8E6F-ABEA-E324-F4A9-D8CA07D4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28D51E8-1BE7-4AC7-15F5-1A8435FD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32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5F8A7A-0B6A-00E2-8201-4D3C8FB2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CED4C50-532D-1B5A-0F76-7C2F4E07A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D20C00-3F9E-3F61-C6A3-EF3FAF033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8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763C2-4502-2872-9E68-EA69A3E32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F5E163-68A8-9475-6BEA-B7AB23E9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B60461-E0B8-BB4A-8947-4C00EA8FD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93AACF-4159-7C77-808F-B19100D0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AC57BD-1EF7-E0F8-E540-3490F28A1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D2A99A-160C-9064-12AD-416C8EFD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63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2CF02-F1B3-CDB5-1153-7AF9B65EC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30D777-701B-5CB7-5B65-28270B27A9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4679F3-E009-CFA8-6A59-67B6A5D79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018CDD-7673-ADE1-9E60-CBA34A50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B49ADB8-FA8A-EA71-80FA-B078879C7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48AC2E-5466-A7A0-39A0-BE6C802A9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5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37F13F-19C6-2B4A-FB90-F1F5F485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212B0C-F05E-31B4-BDFF-BD6B39DB9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7434E3-19B5-2F5C-CED8-96C93BBE1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BF1F6-6B83-4E30-90C4-6F3A422DC3E5}" type="datetimeFigureOut">
              <a:rPr lang="fr-FR" smtClean="0"/>
              <a:t>03/06/2024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4B7B53-6E8B-1400-AA92-24A9856C8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2DBCEF-5E61-50AE-C76F-8DC353B2F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95574-A6DD-4D05-9A5E-C606EA0AB6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54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68CB6-FCED-6D73-46A3-BC985E1D8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Salut c le pptx	</a:t>
            </a:r>
            <a:br>
              <a:rPr lang="fr-FR" dirty="0"/>
            </a:br>
            <a:r>
              <a:rPr lang="fr-FR" dirty="0" err="1"/>
              <a:t>azhf^zahf$if$nf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90DD20-5D66-1FFF-1335-DADFAB58B2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Okay</a:t>
            </a:r>
            <a:r>
              <a:rPr lang="fr-FR" dirty="0"/>
              <a:t> c </a:t>
            </a:r>
            <a:r>
              <a:rPr lang="fr-FR"/>
              <a:t>la diapo</a:t>
            </a:r>
          </a:p>
        </p:txBody>
      </p:sp>
    </p:spTree>
    <p:extLst>
      <p:ext uri="{BB962C8B-B14F-4D97-AF65-F5344CB8AC3E}">
        <p14:creationId xmlns:p14="http://schemas.microsoft.com/office/powerpoint/2010/main" val="25329213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Salut c le pptx  azhf^zahf$if$nf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Hol20Devs</dc:creator>
  <cp:lastModifiedBy>Hol20Devs</cp:lastModifiedBy>
  <cp:revision>1</cp:revision>
  <dcterms:created xsi:type="dcterms:W3CDTF">2024-06-03T12:28:29Z</dcterms:created>
  <dcterms:modified xsi:type="dcterms:W3CDTF">2024-06-03T12:28:33Z</dcterms:modified>
</cp:coreProperties>
</file>